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  <p:sldMasterId id="2147483684" r:id="rId3"/>
    <p:sldMasterId id="2147483660" r:id="rId4"/>
  </p:sldMasterIdLst>
  <p:sldIdLst>
    <p:sldId id="260" r:id="rId5"/>
    <p:sldId id="257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E19"/>
    <a:srgbClr val="16213E"/>
    <a:srgbClr val="E6E6E6"/>
    <a:srgbClr val="050E1D"/>
    <a:srgbClr val="0B1C3B"/>
    <a:srgbClr val="FF7C80"/>
    <a:srgbClr val="4472C4"/>
    <a:srgbClr val="2853A0"/>
    <a:srgbClr val="0F2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294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92C13-356E-A325-D755-C9AE68B3A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F31C04-CE09-2497-B5E9-831FA02DD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0F6DBF-BEC1-763F-0203-970B57A6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1E2EDC-99C6-81E7-32CF-D04F7475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728FB3-05E9-98FF-94EA-880B5507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58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FA91A-9FD4-4473-78E6-2594F278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07DA26-FD10-F2AD-430E-925141859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29051"/>
            <a:ext cx="10515600" cy="40479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196081-9EBD-7D41-3D87-522D25B1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FC688-3E7E-84AA-C855-25634306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6808BC-858F-732E-BF35-CE01D9DA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421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AC70B2-4853-092B-C777-7C97AF840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45336" y="834499"/>
            <a:ext cx="1508464" cy="5342463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2BE8E5-7E89-672E-CA23-63C90815D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4501"/>
            <a:ext cx="8891726" cy="53424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FFA2D-682F-E433-830C-A2AAD0A8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F8F5AF-FE20-0B8E-EF7E-8AA848E0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DD962B-98C8-1255-2AE1-F090613C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8803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92C13-356E-A325-D755-C9AE68B3A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F31C04-CE09-2497-B5E9-831FA02DD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0F6DBF-BEC1-763F-0203-970B57A6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1E2EDC-99C6-81E7-32CF-D04F7475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728FB3-05E9-98FF-94EA-880B5507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307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958E6-2AA5-6DF2-1CB7-A337E90D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DB4148-65A3-D2E7-5884-D2BB36D65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9051"/>
            <a:ext cx="10515600" cy="4047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89F842-F67D-10AF-EB84-C2896C726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509EFF-6D4E-E567-54DF-870A7770A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1CA37-2DFE-F364-FFA1-F5FC38D5C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6619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B55B0-EA68-A6B7-536A-D7AA063AD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EEF29A-0F7C-7A6A-D10D-FF630AB28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439F35-AA68-4717-C8F4-3127C0DC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5893AE-696A-4359-3C32-8C028FD7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93E458-843E-4CAC-339C-0A8DFAB1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4638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4932B-26C8-5D96-4123-0EBCD6CA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976FE8-5F28-D69B-6166-BBCD3BF8A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442A8A-5D01-C5D2-4352-3C35A385C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6DC5F5-900B-9A51-4A1D-FBE6192A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956B8B-65BA-EE52-F95E-254570BA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0AB87D-64A1-F253-2F5C-BBC24864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930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E4561-3A68-80B1-A6A2-AFD7BE37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4702ED-6473-3666-8890-5A12B86C9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9ABCAC-982B-5DB9-FBBA-599BDFE9A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A33E6B-E12B-5DF9-13D2-645EFF515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AC851D-948F-3AED-CBAA-7C46BFBC2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FECEA20-B452-E1E0-E767-B5449F78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D4D50A-6893-EF11-067C-C8EB7C9F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809FC-9CEC-C60A-7758-98878542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5169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8A62F-FF5D-E4C3-9A26-248D2C96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90A81E-3268-8B55-F1E8-04EA4BD0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48AD4B-EAE1-6B9B-4FC9-6A3CFEB0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333B17-F5A7-DB65-F2BD-2F73CD43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772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4AB171A-2A6B-D112-9602-3F461ACD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0F238E-19EC-1A18-923C-C9992B22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7BD2E1-4903-73CD-F6E4-42569981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8391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D8F20-C7BE-128C-7C4E-3CD31267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B7CF7C-37C6-6FA1-5996-BA510882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F98893-3F48-588A-B673-011A8530A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6A90D-2B89-C70D-5BF2-8CD58316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53FB91-11DB-C14E-4A19-88FA20FB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AA7118-D76E-13E1-E58E-11F75C84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231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958E6-2AA5-6DF2-1CB7-A337E90D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DB4148-65A3-D2E7-5884-D2BB36D65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9051"/>
            <a:ext cx="10515600" cy="4047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920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70607-40E6-10B0-A940-F99A42F9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2D3FB7-188D-20C4-9A73-27F9FAE13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164A6E-EF36-C212-1BF7-2273B4A2F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541B98-C229-F880-A1AE-172C1DD3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EB7FEB-AEA5-ACAE-6C87-AEBA2FC3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B45EAF-EEDC-D1C3-19E1-58C76B55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226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FA91A-9FD4-4473-78E6-2594F278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07DA26-FD10-F2AD-430E-925141859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29051"/>
            <a:ext cx="10515600" cy="40479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196081-9EBD-7D41-3D87-522D25B1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FC688-3E7E-84AA-C855-25634306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6808BC-858F-732E-BF35-CE01D9DA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5800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AC70B2-4853-092B-C777-7C97AF840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45336" y="834499"/>
            <a:ext cx="1508464" cy="5342463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2BE8E5-7E89-672E-CA23-63C90815D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4501"/>
            <a:ext cx="8891726" cy="53424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FFA2D-682F-E433-830C-A2AAD0A8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F8F5AF-FE20-0B8E-EF7E-8AA848E0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DD962B-98C8-1255-2AE1-F090613C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0680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92C13-356E-A325-D755-C9AE68B3A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F31C04-CE09-2497-B5E9-831FA02DD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0F6DBF-BEC1-763F-0203-970B57A6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1E2EDC-99C6-81E7-32CF-D04F7475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728FB3-05E9-98FF-94EA-880B5507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174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958E6-2AA5-6DF2-1CB7-A337E90D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DB4148-65A3-D2E7-5884-D2BB36D65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9051"/>
            <a:ext cx="10515600" cy="4047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89F842-F67D-10AF-EB84-C2896C726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509EFF-6D4E-E567-54DF-870A7770A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1CA37-2DFE-F364-FFA1-F5FC38D5C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660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B55B0-EA68-A6B7-536A-D7AA063AD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EEF29A-0F7C-7A6A-D10D-FF630AB28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439F35-AA68-4717-C8F4-3127C0DC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5893AE-696A-4359-3C32-8C028FD7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93E458-843E-4CAC-339C-0A8DFAB1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1411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4932B-26C8-5D96-4123-0EBCD6CA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976FE8-5F28-D69B-6166-BBCD3BF8A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442A8A-5D01-C5D2-4352-3C35A385C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6DC5F5-900B-9A51-4A1D-FBE6192A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956B8B-65BA-EE52-F95E-254570BA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0AB87D-64A1-F253-2F5C-BBC24864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7737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E4561-3A68-80B1-A6A2-AFD7BE37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4702ED-6473-3666-8890-5A12B86C9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9ABCAC-982B-5DB9-FBBA-599BDFE9A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A33E6B-E12B-5DF9-13D2-645EFF515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AC851D-948F-3AED-CBAA-7C46BFBC2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FECEA20-B452-E1E0-E767-B5449F78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D4D50A-6893-EF11-067C-C8EB7C9F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809FC-9CEC-C60A-7758-98878542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1144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8A62F-FF5D-E4C3-9A26-248D2C96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90A81E-3268-8B55-F1E8-04EA4BD0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48AD4B-EAE1-6B9B-4FC9-6A3CFEB0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333B17-F5A7-DB65-F2BD-2F73CD43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1515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4AB171A-2A6B-D112-9602-3F461ACD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0F238E-19EC-1A18-923C-C9992B22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7BD2E1-4903-73CD-F6E4-42569981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785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B55B0-EA68-A6B7-536A-D7AA063AD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EEF29A-0F7C-7A6A-D10D-FF630AB28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439F35-AA68-4717-C8F4-3127C0DC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5893AE-696A-4359-3C32-8C028FD7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93E458-843E-4CAC-339C-0A8DFAB1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63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D8F20-C7BE-128C-7C4E-3CD31267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B7CF7C-37C6-6FA1-5996-BA510882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F98893-3F48-588A-B673-011A8530A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6A90D-2B89-C70D-5BF2-8CD58316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53FB91-11DB-C14E-4A19-88FA20FB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AA7118-D76E-13E1-E58E-11F75C84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9725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70607-40E6-10B0-A940-F99A42F9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2D3FB7-188D-20C4-9A73-27F9FAE13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164A6E-EF36-C212-1BF7-2273B4A2F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541B98-C229-F880-A1AE-172C1DD3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EB7FEB-AEA5-ACAE-6C87-AEBA2FC3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B45EAF-EEDC-D1C3-19E1-58C76B55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3270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FA91A-9FD4-4473-78E6-2594F278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07DA26-FD10-F2AD-430E-925141859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29051"/>
            <a:ext cx="10515600" cy="40479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196081-9EBD-7D41-3D87-522D25B1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FC688-3E7E-84AA-C855-25634306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6808BC-858F-732E-BF35-CE01D9DA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3364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AC70B2-4853-092B-C777-7C97AF840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45336" y="834499"/>
            <a:ext cx="1508464" cy="5342463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2BE8E5-7E89-672E-CA23-63C90815D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4501"/>
            <a:ext cx="8891726" cy="53424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FFA2D-682F-E433-830C-A2AAD0A8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F8F5AF-FE20-0B8E-EF7E-8AA848E0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DD962B-98C8-1255-2AE1-F090613C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7298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92C13-356E-A325-D755-C9AE68B3A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F31C04-CE09-2497-B5E9-831FA02DD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0F6DBF-BEC1-763F-0203-970B57A6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1E2EDC-99C6-81E7-32CF-D04F7475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728FB3-05E9-98FF-94EA-880B5507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9777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958E6-2AA5-6DF2-1CB7-A337E90D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DB4148-65A3-D2E7-5884-D2BB36D65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9051"/>
            <a:ext cx="10515600" cy="4047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89F842-F67D-10AF-EB84-C2896C726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509EFF-6D4E-E567-54DF-870A7770A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1CA37-2DFE-F364-FFA1-F5FC38D5C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8426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B55B0-EA68-A6B7-536A-D7AA063AD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EEF29A-0F7C-7A6A-D10D-FF630AB28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439F35-AA68-4717-C8F4-3127C0DC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5893AE-696A-4359-3C32-8C028FD7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93E458-843E-4CAC-339C-0A8DFAB1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4540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4932B-26C8-5D96-4123-0EBCD6CA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976FE8-5F28-D69B-6166-BBCD3BF8A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442A8A-5D01-C5D2-4352-3C35A385C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6DC5F5-900B-9A51-4A1D-FBE6192A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956B8B-65BA-EE52-F95E-254570BA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0AB87D-64A1-F253-2F5C-BBC24864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4969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E4561-3A68-80B1-A6A2-AFD7BE37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4702ED-6473-3666-8890-5A12B86C9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9ABCAC-982B-5DB9-FBBA-599BDFE9A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A33E6B-E12B-5DF9-13D2-645EFF515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AC851D-948F-3AED-CBAA-7C46BFBC2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FECEA20-B452-E1E0-E767-B5449F78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D4D50A-6893-EF11-067C-C8EB7C9F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809FC-9CEC-C60A-7758-98878542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8922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8A62F-FF5D-E4C3-9A26-248D2C96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90A81E-3268-8B55-F1E8-04EA4BD0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48AD4B-EAE1-6B9B-4FC9-6A3CFEB0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333B17-F5A7-DB65-F2BD-2F73CD43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413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4932B-26C8-5D96-4123-0EBCD6CA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976FE8-5F28-D69B-6166-BBCD3BF8A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442A8A-5D01-C5D2-4352-3C35A385C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6DC5F5-900B-9A51-4A1D-FBE6192A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956B8B-65BA-EE52-F95E-254570BA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0AB87D-64A1-F253-2F5C-BBC24864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74404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4AB171A-2A6B-D112-9602-3F461ACD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0F238E-19EC-1A18-923C-C9992B22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7BD2E1-4903-73CD-F6E4-42569981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1595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D8F20-C7BE-128C-7C4E-3CD31267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B7CF7C-37C6-6FA1-5996-BA510882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F98893-3F48-588A-B673-011A8530A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6A90D-2B89-C70D-5BF2-8CD58316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53FB91-11DB-C14E-4A19-88FA20FB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AA7118-D76E-13E1-E58E-11F75C84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1636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70607-40E6-10B0-A940-F99A42F9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2D3FB7-188D-20C4-9A73-27F9FAE13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164A6E-EF36-C212-1BF7-2273B4A2F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541B98-C229-F880-A1AE-172C1DD3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EB7FEB-AEA5-ACAE-6C87-AEBA2FC3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B45EAF-EEDC-D1C3-19E1-58C76B55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76156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FA91A-9FD4-4473-78E6-2594F278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07DA26-FD10-F2AD-430E-925141859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29051"/>
            <a:ext cx="10515600" cy="40479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196081-9EBD-7D41-3D87-522D25B1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FC688-3E7E-84AA-C855-25634306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6808BC-858F-732E-BF35-CE01D9DA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03271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AC70B2-4853-092B-C777-7C97AF840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45336" y="834499"/>
            <a:ext cx="1508464" cy="5342463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2BE8E5-7E89-672E-CA23-63C90815D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4501"/>
            <a:ext cx="8891726" cy="53424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FFA2D-682F-E433-830C-A2AAD0A8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F8F5AF-FE20-0B8E-EF7E-8AA848E0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DD962B-98C8-1255-2AE1-F090613C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49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E4561-3A68-80B1-A6A2-AFD7BE37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4702ED-6473-3666-8890-5A12B86C9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9ABCAC-982B-5DB9-FBBA-599BDFE9A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A33E6B-E12B-5DF9-13D2-645EFF515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AC851D-948F-3AED-CBAA-7C46BFBC2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FECEA20-B452-E1E0-E767-B5449F78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D4D50A-6893-EF11-067C-C8EB7C9F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809FC-9CEC-C60A-7758-98878542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693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8A62F-FF5D-E4C3-9A26-248D2C96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90A81E-3268-8B55-F1E8-04EA4BD0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48AD4B-EAE1-6B9B-4FC9-6A3CFEB0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333B17-F5A7-DB65-F2BD-2F73CD43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888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4AB171A-2A6B-D112-9602-3F461ACD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0F238E-19EC-1A18-923C-C9992B22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7BD2E1-4903-73CD-F6E4-42569981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376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D8F20-C7BE-128C-7C4E-3CD31267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B7CF7C-37C6-6FA1-5996-BA510882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F98893-3F48-588A-B673-011A8530A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6A90D-2B89-C70D-5BF2-8CD58316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53FB91-11DB-C14E-4A19-88FA20FB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AA7118-D76E-13E1-E58E-11F75C84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775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70607-40E6-10B0-A940-F99A42F9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2D3FB7-188D-20C4-9A73-27F9FAE13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164A6E-EF36-C212-1BF7-2273B4A2F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541B98-C229-F880-A1AE-172C1DD3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22/09/2022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EB7FEB-AEA5-ACAE-6C87-AEBA2FC3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B45EAF-EEDC-D1C3-19E1-58C76B55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159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4.xml"/><Relationship Id="rId16" Type="http://schemas.microsoft.com/office/2007/relationships/hdphoto" Target="../media/hdphoto1.wdp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1" r="16203" b="21264"/>
          <a:stretch/>
        </p:blipFill>
        <p:spPr>
          <a:xfrm>
            <a:off x="0" y="-24664"/>
            <a:ext cx="12210756" cy="6882664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213E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14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70" r="48319" b="31006"/>
          <a:stretch/>
        </p:blipFill>
        <p:spPr>
          <a:xfrm>
            <a:off x="-18756" y="1885949"/>
            <a:ext cx="3442609" cy="4421973"/>
          </a:xfrm>
          <a:prstGeom prst="rect">
            <a:avLst/>
          </a:prstGeom>
        </p:spPr>
      </p:pic>
      <p:pic>
        <p:nvPicPr>
          <p:cNvPr id="14" name="Imagen 13" descr="Imagen que contiene tabla, dibujo&#10;&#10;Descripción generada automáticamente">
            <a:extLst>
              <a:ext uri="{FF2B5EF4-FFF2-40B4-BE49-F238E27FC236}">
                <a16:creationId xmlns:a16="http://schemas.microsoft.com/office/drawing/2014/main" id="{C26EEEC6-AD14-2B82-BBE6-4D22C75D0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15"/>
          <a:stretch/>
        </p:blipFill>
        <p:spPr>
          <a:xfrm>
            <a:off x="8623139" y="6152714"/>
            <a:ext cx="849175" cy="5248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288375B-DFCF-26F9-ADD8-3354A00BE675}"/>
              </a:ext>
            </a:extLst>
          </p:cNvPr>
          <p:cNvSpPr txBox="1"/>
          <p:nvPr userDrawn="1"/>
        </p:nvSpPr>
        <p:spPr>
          <a:xfrm>
            <a:off x="9472314" y="6146666"/>
            <a:ext cx="10550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ASOCIACIÓN</a:t>
            </a:r>
          </a:p>
          <a:p>
            <a:pPr algn="ctr"/>
            <a:r>
              <a:rPr lang="es-ES" sz="1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COLOMBIANA</a:t>
            </a:r>
          </a:p>
          <a:p>
            <a:pPr algn="ctr"/>
            <a:r>
              <a:rPr lang="es-ES" sz="1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CIRUGÍA</a:t>
            </a:r>
            <a:endParaRPr lang="es-CO" sz="1000" b="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BC35FD-E6C0-7BA6-B858-7A572392ADC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-24664"/>
            <a:ext cx="12192000" cy="1327600"/>
          </a:xfrm>
          <a:prstGeom prst="rect">
            <a:avLst/>
          </a:prstGeom>
        </p:spPr>
      </p:pic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F878C665-1F0E-511D-AF22-94F9437AF5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56084" r="8513"/>
          <a:stretch/>
        </p:blipFill>
        <p:spPr>
          <a:xfrm>
            <a:off x="10645404" y="5892800"/>
            <a:ext cx="1099980" cy="7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9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DEADE465-7559-B6B4-7356-B412F5D67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1" r="16203" b="21264"/>
          <a:stretch/>
        </p:blipFill>
        <p:spPr>
          <a:xfrm>
            <a:off x="0" y="-24664"/>
            <a:ext cx="12210756" cy="6882664"/>
          </a:xfrm>
          <a:prstGeom prst="rect">
            <a:avLst/>
          </a:prstGeom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312D39DD-F6AF-0E31-0CBE-6FA085770346}"/>
              </a:ext>
            </a:extLst>
          </p:cNvPr>
          <p:cNvSpPr/>
          <p:nvPr userDrawn="1"/>
        </p:nvSpPr>
        <p:spPr>
          <a:xfrm>
            <a:off x="0" y="-10150"/>
            <a:ext cx="12210756" cy="688266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3D2E6DB-E9B5-00A4-5F2F-F8A5F76281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28"/>
            <a:ext cx="12205890" cy="1325526"/>
          </a:xfrm>
          <a:prstGeom prst="rect">
            <a:avLst/>
          </a:prstGeom>
        </p:spPr>
      </p:pic>
      <p:pic>
        <p:nvPicPr>
          <p:cNvPr id="23" name="Imagen 22" descr="Logotipo&#10;&#10;Descripción generada automáticamente">
            <a:extLst>
              <a:ext uri="{FF2B5EF4-FFF2-40B4-BE49-F238E27FC236}">
                <a16:creationId xmlns:a16="http://schemas.microsoft.com/office/drawing/2014/main" id="{F4611A1E-187F-1CD3-D89E-A7459D13C6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56084" r="8513"/>
          <a:stretch/>
        </p:blipFill>
        <p:spPr>
          <a:xfrm>
            <a:off x="10842172" y="5892800"/>
            <a:ext cx="1099980" cy="797551"/>
          </a:xfrm>
          <a:prstGeom prst="rect">
            <a:avLst/>
          </a:prstGeom>
        </p:spPr>
      </p:pic>
      <p:pic>
        <p:nvPicPr>
          <p:cNvPr id="25" name="Imagen 24" descr="Imagen que contiene tabla, dibujo&#10;&#10;Descripción generada automáticamente">
            <a:extLst>
              <a:ext uri="{FF2B5EF4-FFF2-40B4-BE49-F238E27FC236}">
                <a16:creationId xmlns:a16="http://schemas.microsoft.com/office/drawing/2014/main" id="{EF7E900D-E287-148C-2023-3BA1663CE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15"/>
          <a:stretch/>
        </p:blipFill>
        <p:spPr>
          <a:xfrm>
            <a:off x="8553511" y="6066969"/>
            <a:ext cx="1011403" cy="62505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6DB63A1-06F0-2892-67CC-5D6372EB4921}"/>
              </a:ext>
            </a:extLst>
          </p:cNvPr>
          <p:cNvSpPr txBox="1"/>
          <p:nvPr userDrawn="1"/>
        </p:nvSpPr>
        <p:spPr>
          <a:xfrm>
            <a:off x="9522926" y="6100433"/>
            <a:ext cx="109998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5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ASOCIACIÓN</a:t>
            </a:r>
          </a:p>
          <a:p>
            <a:pPr algn="ctr"/>
            <a:r>
              <a:rPr lang="es-ES" sz="105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COLOMBIANA</a:t>
            </a:r>
          </a:p>
          <a:p>
            <a:pPr algn="ctr"/>
            <a:r>
              <a:rPr lang="es-ES" sz="105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CIRUGÍA</a:t>
            </a:r>
            <a:endParaRPr lang="es-CO" sz="105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9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1" r="16203" b="21264"/>
          <a:stretch/>
        </p:blipFill>
        <p:spPr>
          <a:xfrm>
            <a:off x="-152173" y="49238"/>
            <a:ext cx="12374653" cy="68228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23129" r="26664" b="23277"/>
          <a:stretch/>
        </p:blipFill>
        <p:spPr>
          <a:xfrm>
            <a:off x="30480" y="-7499121"/>
            <a:ext cx="12191999" cy="6890338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-152174" y="0"/>
            <a:ext cx="12332451" cy="6890338"/>
          </a:xfrm>
          <a:prstGeom prst="rect">
            <a:avLst/>
          </a:prstGeom>
          <a:solidFill>
            <a:srgbClr val="16213E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1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70" r="48319" b="31006"/>
          <a:stretch/>
        </p:blipFill>
        <p:spPr>
          <a:xfrm>
            <a:off x="-152175" y="1340242"/>
            <a:ext cx="3200175" cy="4110570"/>
          </a:xfrm>
          <a:prstGeom prst="rect">
            <a:avLst/>
          </a:prstGeom>
        </p:spPr>
      </p:pic>
      <p:pic>
        <p:nvPicPr>
          <p:cNvPr id="1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A655586-72E5-DD46-BE61-E47D54B14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68" t="29046" b="31855"/>
          <a:stretch/>
        </p:blipFill>
        <p:spPr>
          <a:xfrm>
            <a:off x="7665946" y="-15240"/>
            <a:ext cx="4556533" cy="135636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94" y="335280"/>
            <a:ext cx="2350477" cy="72856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017" y="102844"/>
            <a:ext cx="1463983" cy="105376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75" y="-15240"/>
            <a:ext cx="7818120" cy="13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Rectángulo"/>
          <p:cNvSpPr/>
          <p:nvPr userDrawn="1"/>
        </p:nvSpPr>
        <p:spPr>
          <a:xfrm>
            <a:off x="0" y="1340242"/>
            <a:ext cx="12192000" cy="5517758"/>
          </a:xfrm>
          <a:prstGeom prst="rect">
            <a:avLst/>
          </a:prstGeom>
          <a:gradFill flip="none" rotWithShape="1">
            <a:gsLst>
              <a:gs pos="0">
                <a:srgbClr val="0F2751"/>
              </a:gs>
              <a:gs pos="72000">
                <a:schemeClr val="accent5">
                  <a:lumMod val="5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7818120" cy="13554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94" y="335280"/>
            <a:ext cx="2350477" cy="72856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017" y="102844"/>
            <a:ext cx="1463983" cy="105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5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975574" y="2290926"/>
            <a:ext cx="8513041" cy="9953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975574" y="4143764"/>
            <a:ext cx="8513041" cy="7195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3600" dirty="0">
                <a:solidFill>
                  <a:srgbClr val="EB6E19"/>
                </a:solidFill>
                <a:ea typeface="Verdana" panose="020B0604030504040204" pitchFamily="34" charset="0"/>
              </a:rPr>
              <a:t>Nombres</a:t>
            </a:r>
            <a:endParaRPr lang="es-CO" dirty="0">
              <a:solidFill>
                <a:srgbClr val="EB6E1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975574" y="4863355"/>
            <a:ext cx="8513041" cy="7195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3600" dirty="0">
                <a:solidFill>
                  <a:srgbClr val="EB6E19"/>
                </a:solidFill>
                <a:ea typeface="Verdana" panose="020B0604030504040204" pitchFamily="34" charset="0"/>
              </a:rPr>
              <a:t>Institución</a:t>
            </a:r>
            <a:endParaRPr lang="es-CO" dirty="0">
              <a:solidFill>
                <a:srgbClr val="EB6E1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1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77852" y="1226845"/>
            <a:ext cx="10273562" cy="9953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 1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77852" y="2635971"/>
            <a:ext cx="10273562" cy="549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Subtítulo 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3000" dirty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</a:rPr>
              <a:t>Cuerpo de texto</a:t>
            </a:r>
            <a:endParaRPr lang="es-CO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54477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10</Words>
  <Application>Microsoft Office PowerPoint</Application>
  <PresentationFormat>Panorámica</PresentationFormat>
  <Paragraphs>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Verdana</vt:lpstr>
      <vt:lpstr>2_Tema de Office</vt:lpstr>
      <vt:lpstr>Tema de Office</vt:lpstr>
      <vt:lpstr>3_Tema de Office</vt:lpstr>
      <vt:lpstr>1_Tema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MAk! User</dc:creator>
  <cp:lastModifiedBy>Revista Colombiana de Cirugía</cp:lastModifiedBy>
  <cp:revision>23</cp:revision>
  <dcterms:created xsi:type="dcterms:W3CDTF">2022-08-30T23:58:15Z</dcterms:created>
  <dcterms:modified xsi:type="dcterms:W3CDTF">2022-09-22T19:42:48Z</dcterms:modified>
</cp:coreProperties>
</file>