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260" r:id="rId3"/>
    <p:sldId id="257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E19"/>
    <a:srgbClr val="16213E"/>
    <a:srgbClr val="E6E6E6"/>
    <a:srgbClr val="050E1D"/>
    <a:srgbClr val="0B1C3B"/>
    <a:srgbClr val="FF7C80"/>
    <a:srgbClr val="4472C4"/>
    <a:srgbClr val="2853A0"/>
    <a:srgbClr val="0F2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92C13-356E-A325-D755-C9AE68B3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F31C04-CE09-2497-B5E9-831FA02D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F6DBF-BEC1-763F-0203-970B57A6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E2EDC-99C6-81E7-32CF-D04F7475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28FB3-05E9-98FF-94EA-880B5507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58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FA91A-9FD4-4473-78E6-2594F278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7DA26-FD10-F2AD-430E-92514185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96081-9EBD-7D41-3D87-522D25B1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FC688-3E7E-84AA-C855-25634306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808BC-858F-732E-BF35-CE01D9D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421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AC70B2-4853-092B-C777-7C97AF840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45336" y="834499"/>
            <a:ext cx="1508464" cy="534246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2BE8E5-7E89-672E-CA23-63C90815D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4501"/>
            <a:ext cx="8891726" cy="5342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FFA2D-682F-E433-830C-A2AAD0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F5AF-FE20-0B8E-EF7E-8AA848E0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D962B-98C8-1255-2AE1-F090613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80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92C13-356E-A325-D755-C9AE68B3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F31C04-CE09-2497-B5E9-831FA02D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F6DBF-BEC1-763F-0203-970B57A6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E2EDC-99C6-81E7-32CF-D04F7475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28FB3-05E9-98FF-94EA-880B5507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307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958E6-2AA5-6DF2-1CB7-A337E90D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B4148-65A3-D2E7-5884-D2BB36D6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89F842-F67D-10AF-EB84-C2896C72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09EFF-6D4E-E567-54DF-870A7770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1CA37-2DFE-F364-FFA1-F5FC38D5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61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55B0-EA68-A6B7-536A-D7AA063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EEF29A-0F7C-7A6A-D10D-FF630AB2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39F35-AA68-4717-C8F4-3127C0DC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893AE-696A-4359-3C32-8C028FD7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3E458-843E-4CAC-339C-0A8DFAB1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463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4932B-26C8-5D96-4123-0EBCD6CA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76FE8-5F28-D69B-6166-BBCD3BF8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42A8A-5D01-C5D2-4352-3C35A385C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6DC5F5-900B-9A51-4A1D-FBE6192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56B8B-65BA-EE52-F95E-254570BA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AB87D-64A1-F253-2F5C-BBC2486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930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E4561-3A68-80B1-A6A2-AFD7BE37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702ED-6473-3666-8890-5A12B86C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9ABCAC-982B-5DB9-FBBA-599BDFE9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33E6B-E12B-5DF9-13D2-645EFF515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C851D-948F-3AED-CBAA-7C46BFBC2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ECEA20-B452-E1E0-E767-B5449F78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D4D50A-6893-EF11-067C-C8EB7C9F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809FC-9CEC-C60A-7758-98878542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16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A62F-FF5D-E4C3-9A26-248D2C96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0A81E-3268-8B55-F1E8-04EA4BD0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48AD4B-EAE1-6B9B-4FC9-6A3CFEB0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33B17-F5A7-DB65-F2BD-2F73CD43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77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AB171A-2A6B-D112-9602-3F461AC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0F238E-19EC-1A18-923C-C9992B22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7BD2E1-4903-73CD-F6E4-42569981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8391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D8F20-C7BE-128C-7C4E-3CD31267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7CF7C-37C6-6FA1-5996-BA510882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F98893-3F48-588A-B673-011A8530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6A90D-2B89-C70D-5BF2-8CD58316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53FB91-11DB-C14E-4A19-88FA20FB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A7118-D76E-13E1-E58E-11F75C84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231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958E6-2AA5-6DF2-1CB7-A337E90D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B4148-65A3-D2E7-5884-D2BB36D6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2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0607-40E6-10B0-A940-F99A42F9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2D3FB7-188D-20C4-9A73-27F9FAE13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64A6E-EF36-C212-1BF7-2273B4A2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541B98-C229-F880-A1AE-172C1DD3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EB7FEB-AEA5-ACAE-6C87-AEBA2FC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B45EAF-EEDC-D1C3-19E1-58C76B55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226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FA91A-9FD4-4473-78E6-2594F278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7DA26-FD10-F2AD-430E-92514185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29051"/>
            <a:ext cx="10515600" cy="4047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96081-9EBD-7D41-3D87-522D25B1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FC688-3E7E-84AA-C855-25634306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808BC-858F-732E-BF35-CE01D9D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5800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AC70B2-4853-092B-C777-7C97AF840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45336" y="834499"/>
            <a:ext cx="1508464" cy="534246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2BE8E5-7E89-672E-CA23-63C90815D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4501"/>
            <a:ext cx="8891726" cy="5342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FFA2D-682F-E433-830C-A2AAD0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F5AF-FE20-0B8E-EF7E-8AA848E0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D962B-98C8-1255-2AE1-F090613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06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B55B0-EA68-A6B7-536A-D7AA063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EEF29A-0F7C-7A6A-D10D-FF630AB2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39F35-AA68-4717-C8F4-3127C0DC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893AE-696A-4359-3C32-8C028FD7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3E458-843E-4CAC-339C-0A8DFAB1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4932B-26C8-5D96-4123-0EBCD6CA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76FE8-5F28-D69B-6166-BBCD3BF8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42A8A-5D01-C5D2-4352-3C35A385C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6DC5F5-900B-9A51-4A1D-FBE6192A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56B8B-65BA-EE52-F95E-254570BA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AB87D-64A1-F253-2F5C-BBC2486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44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E4561-3A68-80B1-A6A2-AFD7BE37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702ED-6473-3666-8890-5A12B86C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9ABCAC-982B-5DB9-FBBA-599BDFE9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33E6B-E12B-5DF9-13D2-645EFF515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C851D-948F-3AED-CBAA-7C46BFBC2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ECEA20-B452-E1E0-E767-B5449F78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D4D50A-6893-EF11-067C-C8EB7C9F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809FC-9CEC-C60A-7758-98878542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69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A62F-FF5D-E4C3-9A26-248D2C96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492"/>
            <a:ext cx="10515600" cy="114477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0A81E-3268-8B55-F1E8-04EA4BD0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48AD4B-EAE1-6B9B-4FC9-6A3CFEB0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33B17-F5A7-DB65-F2BD-2F73CD43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888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AB171A-2A6B-D112-9602-3F461AC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0F238E-19EC-1A18-923C-C9992B22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7BD2E1-4903-73CD-F6E4-42569981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376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D8F20-C7BE-128C-7C4E-3CD31267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7CF7C-37C6-6FA1-5996-BA510882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F98893-3F48-588A-B673-011A8530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6A90D-2B89-C70D-5BF2-8CD58316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53FB91-11DB-C14E-4A19-88FA20FB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A7118-D76E-13E1-E58E-11F75C84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75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0607-40E6-10B0-A940-F99A42F9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2D3FB7-188D-20C4-9A73-27F9FAE13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64A6E-EF36-C212-1BF7-2273B4A2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541B98-C229-F880-A1AE-172C1DD3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29" y="6356350"/>
            <a:ext cx="1335350" cy="365125"/>
          </a:xfrm>
          <a:prstGeom prst="rect">
            <a:avLst/>
          </a:prstGeom>
        </p:spPr>
        <p:txBody>
          <a:bodyPr/>
          <a:lstStyle/>
          <a:p>
            <a:fld id="{118132A8-8DD2-4FB5-8252-C1AA8455504A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EB7FEB-AEA5-ACAE-6C87-AEBA2FC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842" y="6356350"/>
            <a:ext cx="6001304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B45EAF-EEDC-D1C3-19E1-58C76B55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52" y="6356350"/>
            <a:ext cx="1037948" cy="365125"/>
          </a:xfrm>
          <a:prstGeom prst="rect">
            <a:avLst/>
          </a:prstGeom>
        </p:spPr>
        <p:txBody>
          <a:bodyPr/>
          <a:lstStyle/>
          <a:p>
            <a:fld id="{A646427F-42E1-429C-AA0E-CD209CE086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59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21392" y="1701478"/>
            <a:ext cx="7325406" cy="1990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b="1" dirty="0" smtClean="0">
                <a:solidFill>
                  <a:schemeClr val="bg1"/>
                </a:solidFill>
              </a:rPr>
              <a:t>Título</a:t>
            </a:r>
            <a:br>
              <a:rPr lang="es-CO" b="1" dirty="0" smtClean="0">
                <a:solidFill>
                  <a:schemeClr val="bg1"/>
                </a:solidFill>
              </a:rPr>
            </a:b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421392" y="3821033"/>
            <a:ext cx="7325406" cy="719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600" dirty="0" smtClean="0">
                <a:solidFill>
                  <a:schemeClr val="bg1"/>
                </a:solidFill>
                <a:ea typeface="Verdana" panose="020B0604030504040204" pitchFamily="34" charset="0"/>
              </a:rPr>
              <a:t>Autores</a:t>
            </a:r>
            <a:endParaRPr lang="es-C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421392" y="4540624"/>
            <a:ext cx="7325406" cy="719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600" smtClean="0">
                <a:solidFill>
                  <a:schemeClr val="bg1"/>
                </a:solidFill>
                <a:ea typeface="Verdana" panose="020B0604030504040204" pitchFamily="34" charset="0"/>
              </a:rPr>
              <a:t>Institución </a:t>
            </a:r>
            <a:endParaRPr lang="es-CO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77852" y="1226845"/>
            <a:ext cx="10273562" cy="995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b="1" dirty="0">
                <a:solidFill>
                  <a:srgbClr val="002060"/>
                </a:solidFill>
              </a:rPr>
              <a:t>Título 1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77852" y="2635971"/>
            <a:ext cx="10273562" cy="549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600" dirty="0">
                <a:solidFill>
                  <a:srgbClr val="0070C0"/>
                </a:solidFill>
                <a:ea typeface="Verdana" panose="020B0604030504040204" pitchFamily="34" charset="0"/>
              </a:rPr>
              <a:t>Subtítulo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3000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</a:rPr>
              <a:t>Cuerpo de texto</a:t>
            </a:r>
            <a:endParaRPr lang="es-CO" sz="3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10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2_Tema de Office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MAk! User</dc:creator>
  <cp:lastModifiedBy>Usuario de Windows</cp:lastModifiedBy>
  <cp:revision>38</cp:revision>
  <dcterms:created xsi:type="dcterms:W3CDTF">2022-08-30T23:58:15Z</dcterms:created>
  <dcterms:modified xsi:type="dcterms:W3CDTF">2023-08-11T20:43:50Z</dcterms:modified>
</cp:coreProperties>
</file>